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5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0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0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46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4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2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7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0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1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4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6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2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5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D7C69A-E9CE-4E4E-9DC7-52E8858FBC7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999D-E2EA-4E84-AA25-C95ECB8FC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46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545" y="0"/>
            <a:ext cx="11851925" cy="2761536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/>
            </a:r>
            <a:br>
              <a:rPr lang="ru-RU" sz="6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Воспитываем книгой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12" y="2761536"/>
            <a:ext cx="7802788" cy="4096464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0894" y="3537609"/>
            <a:ext cx="3725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Воробьева Ольга Викторовна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2" y="0"/>
            <a:ext cx="12095018" cy="562494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Удовлетворение потребности ребёнка в безопасности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 время чтения книги, у него создается ощущение близости, защищенности и безопасности.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Чувство ценности и значимости своего «Я»: 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формируется представление о себе как о значимой личности, чьи потребности и интересы важны .</a:t>
            </a:r>
          </a:p>
        </p:txBody>
      </p:sp>
    </p:spTree>
    <p:extLst>
      <p:ext uri="{BB962C8B-B14F-4D97-AF65-F5344CB8AC3E}">
        <p14:creationId xmlns:p14="http://schemas.microsoft.com/office/powerpoint/2010/main" val="133939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1"/>
            <a:ext cx="12039599" cy="5514109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ценностей: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учится понимать, что такое добро и зло, дружба и предательство, сочувствие, долг, честь.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Освобождение от страхов: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совместно с героем переживает его неудачи и победы, преодолевает страхи и трудности, освобождаясь от своих собственных страхов и негативных переживаний. </a:t>
            </a:r>
          </a:p>
        </p:txBody>
      </p:sp>
    </p:spTree>
    <p:extLst>
      <p:ext uri="{BB962C8B-B14F-4D97-AF65-F5344CB8AC3E}">
        <p14:creationId xmlns:p14="http://schemas.microsoft.com/office/powerpoint/2010/main" val="30782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0"/>
            <a:ext cx="11776362" cy="4502727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новым моделям поведения: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книгу ребенок воспринимает различные модели поведения (как дружить, как добиваться цели, как решать конфликты), которые могут быть эффективны в различных жизненных ситуациях.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4000"/>
            <a:ext cx="6096000" cy="4064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81158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-1"/>
            <a:ext cx="10908580" cy="1205346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приобретению литературы: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818" y="1334474"/>
            <a:ext cx="3491346" cy="5544448"/>
          </a:xfrm>
          <a:prstGeom prst="roundRect">
            <a:avLst/>
          </a:prstGeom>
          <a:solidFill>
            <a:srgbClr val="C4996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4474" y="1366332"/>
            <a:ext cx="3511600" cy="5512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1384" y="1366332"/>
            <a:ext cx="3511600" cy="5491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384" y="730925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года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5092" y="720001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9365" y="720001"/>
            <a:ext cx="183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лет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982" y="1420039"/>
            <a:ext cx="33151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книги с крупными картинками, любят их рассматривать. На помощь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придут русские народные сказки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«Репка», «Колобок», «Курочка Ряба», «Теремок».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сказки своими словами и одновременно рассматривайте картинки к книжке.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году жизни ребенку можно уже читать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Познакомьте с творчеством А. Барто, З. Александровой.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5855" y="1453261"/>
            <a:ext cx="34126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активизация словарного запаса, идет развитие связной речи.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можно знакомить ребенка со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сказками зарубежных авторов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богатырскими народными сказками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рассказами о природе и животных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творчеством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Чуковского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учить пересказывать короткие тексты русских народных сказок и приступать к заучиванию стихотворений.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0766" y="1420040"/>
            <a:ext cx="335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жанров художественной литературы на первом месте всё еще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к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добавляются 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Детей следует познакомить с творчеством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 Успенского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 смешными рассказами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Носова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Детям этого возраста следует покупать яркие книги с крупным шрифтом и множеством красивых картинок, сюжет книги должен быть интересным, чтобы ребенку захотелось дочитать до конца. </a:t>
            </a:r>
          </a:p>
        </p:txBody>
      </p:sp>
    </p:spTree>
    <p:extLst>
      <p:ext uri="{BB962C8B-B14F-4D97-AF65-F5344CB8AC3E}">
        <p14:creationId xmlns:p14="http://schemas.microsoft.com/office/powerpoint/2010/main" val="253475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11" y="3002856"/>
            <a:ext cx="5839689" cy="3893127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7999" y="1330036"/>
            <a:ext cx="7250328" cy="5527964"/>
          </a:xfrm>
          <a:prstGeom prst="roundRect">
            <a:avLst/>
          </a:prstGeom>
          <a:solidFill>
            <a:srgbClr val="C4996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"/>
            <a:ext cx="10936289" cy="1330035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родителей, 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привить ребёнку любовь к книге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55" y="1330036"/>
            <a:ext cx="692727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говорите о ценности книги;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бережное отношение к книге, демонстрируя книжные реликвии своей семьи;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главный пример для ребенка, и если хотите, чтобы ваш ребенок читал, значит, стоит тоже некоторое время проводить с книгой;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вместе библиотеку, книжные магазины;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книги яркие по оформлению и интересные по содержанию;</a:t>
            </a:r>
          </a:p>
        </p:txBody>
      </p:sp>
    </p:spTree>
    <p:extLst>
      <p:ext uri="{BB962C8B-B14F-4D97-AF65-F5344CB8AC3E}">
        <p14:creationId xmlns:p14="http://schemas.microsoft.com/office/powerpoint/2010/main" val="276762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3982" y="2785748"/>
            <a:ext cx="5838018" cy="3889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6" y="1399310"/>
            <a:ext cx="6719454" cy="5453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22" y="-337305"/>
            <a:ext cx="10567060" cy="1736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53" y="1619961"/>
            <a:ext cx="6452259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Радуйтесь успехам ребенка, а на ошибки не заостряйте внимание;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прочитанную книгу среди членов семьи;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ребенку об авторе прочитанной книги;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устраивайте семейные чтения.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для детей должно стать ежедневной привычкой, стать необходимостью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79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A7526-23DD-8706-4E2E-597F1BA0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19" y="764445"/>
            <a:ext cx="9404723" cy="330186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чтения!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053C05-8EEA-523C-32A3-C267034AD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528"/>
            <a:ext cx="4855588" cy="32350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EF33CC-94DD-A2C7-C675-ACA220F56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17" y="-27710"/>
            <a:ext cx="4402483" cy="33018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6070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300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 Воспитываем книгой</vt:lpstr>
      <vt:lpstr>  Удовлетворение потребности ребёнка в безопасности: во время чтения книги, у него создается ощущение близости, защищенности и безопасности.   Чувство ценности и значимости своего «Я»:  у ребенка формируется представление о себе как о значимой личности, чьи потребности и интересы важны .</vt:lpstr>
      <vt:lpstr>  Формирование ценностей: ребенок учится понимать, что такое добро и зло, дружба и предательство, сочувствие, долг, честь.   Освобождение от страхов: ребёнок совместно с героем переживает его неудачи и победы, преодолевает страхи и трудности, освобождаясь от своих собственных страхов и негативных переживаний. </vt:lpstr>
      <vt:lpstr>  Обучение новым моделям поведения: через книгу ребенок воспринимает различные модели поведения (как дружить, как добиваться цели, как решать конфликты), которые могут быть эффективны в различных жизненных ситуациях. </vt:lpstr>
      <vt:lpstr>Рекомендации по приобретению литературы:</vt:lpstr>
      <vt:lpstr>Советы для родителей,  как привить ребёнку любовь к книге</vt:lpstr>
      <vt:lpstr>Презентация PowerPoint</vt:lpstr>
      <vt:lpstr> Спасибо за внимание!  Приятного чтения!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книги  в воспитании дошкольника</dc:title>
  <dc:creator>Доим</dc:creator>
  <cp:lastModifiedBy>user</cp:lastModifiedBy>
  <cp:revision>13</cp:revision>
  <dcterms:created xsi:type="dcterms:W3CDTF">2022-11-25T21:15:24Z</dcterms:created>
  <dcterms:modified xsi:type="dcterms:W3CDTF">2022-11-29T09:02:10Z</dcterms:modified>
</cp:coreProperties>
</file>